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11" d="100"/>
          <a:sy n="111" d="100"/>
        </p:scale>
        <p:origin x="1518" y="10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1/31/2022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1/31/2022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1/31/2022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/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AA5162-A3FC-4364-8E6B-E6EAC4C0B96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Admin Admin</cp:lastModifiedBy>
  <cp:revision>1201</cp:revision>
  <cp:lastPrinted>2018-12-25T10:50:28Z</cp:lastPrinted>
  <dcterms:created xsi:type="dcterms:W3CDTF">2014-11-11T13:51:28Z</dcterms:created>
  <dcterms:modified xsi:type="dcterms:W3CDTF">2022-01-31T14:54:31Z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